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 id="1504" r:id="rId6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commentAuthors" Target="commentAuthor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presProps" Target="pres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4/25/2023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4/25/2023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48395</TotalTime>
  <Words>70676</Words>
  <Application>Microsoft Office PowerPoint</Application>
  <PresentationFormat>Widescreen</PresentationFormat>
  <Paragraphs>8790</Paragraphs>
  <Slides>687</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687</vt:i4>
      </vt:variant>
    </vt:vector>
  </HeadingPairs>
  <TitlesOfParts>
    <vt:vector size="73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10860</cp:revision>
  <dcterms:created xsi:type="dcterms:W3CDTF">2015-10-09T06:09:34Z</dcterms:created>
  <dcterms:modified xsi:type="dcterms:W3CDTF">2023-04-25T02:57:54Z</dcterms:modified>
</cp:coreProperties>
</file>